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3"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14"/>
  </p:normalViewPr>
  <p:slideViewPr>
    <p:cSldViewPr snapToGrid="0">
      <p:cViewPr varScale="1">
        <p:scale>
          <a:sx n="63" d="100"/>
          <a:sy n="63" d="100"/>
        </p:scale>
        <p:origin x="99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27261-2CC7-47A7-9081-A622A7DDFD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3134E50-955A-4D6B-9CD3-846B917AA6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6AE7A8D-A764-4A36-8E67-588515D9DBAC}"/>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5" name="Footer Placeholder 4">
            <a:extLst>
              <a:ext uri="{FF2B5EF4-FFF2-40B4-BE49-F238E27FC236}">
                <a16:creationId xmlns:a16="http://schemas.microsoft.com/office/drawing/2014/main" id="{1C27F0B7-0CEE-4D86-A070-E3933D0835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5BCAC9-7AD8-4699-B48D-E970B539BB35}"/>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1288143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D2B47-30B8-4DD0-832F-EDBF4DB7D5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4F16B5B-7787-4135-9018-C67E6BC4E94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3CB019-0E34-4BED-A4DF-23BF3BE188B6}"/>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5" name="Footer Placeholder 4">
            <a:extLst>
              <a:ext uri="{FF2B5EF4-FFF2-40B4-BE49-F238E27FC236}">
                <a16:creationId xmlns:a16="http://schemas.microsoft.com/office/drawing/2014/main" id="{8DFC143C-54BB-4844-9A63-9ECCE83009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0BB09C-7C3A-44C0-823F-7A3936DA2BDA}"/>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1631579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A71647-7FC2-46BA-930C-1601168968F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0D80020-D2CC-45E3-95C4-39B335F70A7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A2922C-F989-4ACB-9ADD-D448AD9B4F48}"/>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5" name="Footer Placeholder 4">
            <a:extLst>
              <a:ext uri="{FF2B5EF4-FFF2-40B4-BE49-F238E27FC236}">
                <a16:creationId xmlns:a16="http://schemas.microsoft.com/office/drawing/2014/main" id="{9BD01B28-48B4-436E-92E9-61A5EC5E87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956522-D157-4D9D-B122-C74DED792955}"/>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1405482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77C5F-79F9-40A1-BF6F-CAD515C08F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AB4718-6991-4CE9-93EE-7EC9C6B864E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07ACA0-9F82-4F35-A22E-C63B0DB59C47}"/>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5" name="Footer Placeholder 4">
            <a:extLst>
              <a:ext uri="{FF2B5EF4-FFF2-40B4-BE49-F238E27FC236}">
                <a16:creationId xmlns:a16="http://schemas.microsoft.com/office/drawing/2014/main" id="{494A5659-4754-40A2-AA75-8ED40DD300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4AF4AD-AE23-40CA-A5FF-CD36A8D368CD}"/>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3142189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6D5FB-4DC6-41DD-B859-52EBEE1D49F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0F751E-B49F-4BFF-AD80-70FF9C78E3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F5EEBF3-EB3F-468E-B103-AB04035CED99}"/>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5" name="Footer Placeholder 4">
            <a:extLst>
              <a:ext uri="{FF2B5EF4-FFF2-40B4-BE49-F238E27FC236}">
                <a16:creationId xmlns:a16="http://schemas.microsoft.com/office/drawing/2014/main" id="{59894201-3C12-42D4-A7C3-FA8524AEE3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A8BE2E-97C7-40A6-AF06-9FAB455BFFF0}"/>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772184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65947-0FCC-44E7-866C-E8C2E03EA6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A9D147-305D-4978-84A7-895D52EAAD8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30B1C5-AAA4-4CC3-88A9-D8D323A4E15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E515D8-B4C9-4D14-AF36-2ECA255E58DF}"/>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6" name="Footer Placeholder 5">
            <a:extLst>
              <a:ext uri="{FF2B5EF4-FFF2-40B4-BE49-F238E27FC236}">
                <a16:creationId xmlns:a16="http://schemas.microsoft.com/office/drawing/2014/main" id="{AE2DBD11-B88F-425C-B796-97DB47CA5F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388EA9-FC75-4252-A863-A706C94CF0E7}"/>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2814020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E447F-7BEC-49B0-A101-60922275EB8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EF1D903-E975-4340-A0BA-BC9FDCBFB7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02EB1DC-C0E9-4CAF-8DF7-6CA21D7D709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B63EF23-303D-4EEC-B523-CA96F0B1CC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DA54C45-8CE1-4568-A01D-6FA86470869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EBC3DA7-DB95-479A-B13A-5954FFAC5A46}"/>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8" name="Footer Placeholder 7">
            <a:extLst>
              <a:ext uri="{FF2B5EF4-FFF2-40B4-BE49-F238E27FC236}">
                <a16:creationId xmlns:a16="http://schemas.microsoft.com/office/drawing/2014/main" id="{A8FDDB07-5B8B-46F6-A27C-E27F5688A2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54F32B-5CB7-4189-B060-D673E4DC8BED}"/>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698604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6C885-F4D4-4348-8E09-C0AAEE9DDF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3EC2D49-5054-428A-A719-663D3261A73D}"/>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4" name="Footer Placeholder 3">
            <a:extLst>
              <a:ext uri="{FF2B5EF4-FFF2-40B4-BE49-F238E27FC236}">
                <a16:creationId xmlns:a16="http://schemas.microsoft.com/office/drawing/2014/main" id="{0C646F52-ED9A-4F00-82FE-FED93D853B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8B09C45-C2A4-4155-B021-A961DC67C5F2}"/>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1921224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E847BD-2365-4B57-8EF5-C0C4F7DDBDF7}"/>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3" name="Footer Placeholder 2">
            <a:extLst>
              <a:ext uri="{FF2B5EF4-FFF2-40B4-BE49-F238E27FC236}">
                <a16:creationId xmlns:a16="http://schemas.microsoft.com/office/drawing/2014/main" id="{670712F1-648B-47FF-960E-034360B628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C2CB187-F1A3-4CDC-A19F-26A420E1E548}"/>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3261491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E1807-0B3A-456F-9E8E-DB92BFBFE4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7F5445-8764-404D-99F1-6354ECBFAE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441672-4C1B-4816-9824-51641528D1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7C510F-BD13-418A-A994-E58BAE2EEE1A}"/>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6" name="Footer Placeholder 5">
            <a:extLst>
              <a:ext uri="{FF2B5EF4-FFF2-40B4-BE49-F238E27FC236}">
                <a16:creationId xmlns:a16="http://schemas.microsoft.com/office/drawing/2014/main" id="{E0AB9C98-E1C0-4858-A517-103034D1C6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3990B8-167B-4F39-9107-538F97B21D89}"/>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893967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3FAFC-1CB0-4E08-9161-3A58C65807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12CC2AB-03F3-4E7F-A818-F56FAF0EBA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6D563E2-3982-4579-AAA2-860DC122D6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7193941-DCF8-4B14-883B-8D8B7FFB72C5}"/>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6" name="Footer Placeholder 5">
            <a:extLst>
              <a:ext uri="{FF2B5EF4-FFF2-40B4-BE49-F238E27FC236}">
                <a16:creationId xmlns:a16="http://schemas.microsoft.com/office/drawing/2014/main" id="{0AB96473-3089-4B7C-9C44-D75B9A8BF9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6DF4EE-0177-4DB3-9E4E-5D0B4F5790D0}"/>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3814203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FFD0A0-F6ED-460E-A2E0-06B4F1305C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63793E9-84C2-4335-8E5F-594362C292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E20FCD-D3DF-4761-A214-79D1E43A1F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876426-15C5-451A-A7E8-026B1A155943}" type="datetimeFigureOut">
              <a:rPr lang="en-US" smtClean="0"/>
              <a:t>4/10/2020</a:t>
            </a:fld>
            <a:endParaRPr lang="en-US"/>
          </a:p>
        </p:txBody>
      </p:sp>
      <p:sp>
        <p:nvSpPr>
          <p:cNvPr id="5" name="Footer Placeholder 4">
            <a:extLst>
              <a:ext uri="{FF2B5EF4-FFF2-40B4-BE49-F238E27FC236}">
                <a16:creationId xmlns:a16="http://schemas.microsoft.com/office/drawing/2014/main" id="{8834C706-38EE-452E-B3B5-8E123C3F9C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A8BE339-15F8-421E-9E0D-A867D68ED9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721E7E-7AD8-483B-B0C5-22F51FD1E4A6}" type="slidenum">
              <a:rPr lang="en-US" smtClean="0"/>
              <a:t>‹#›</a:t>
            </a:fld>
            <a:endParaRPr lang="en-US"/>
          </a:p>
        </p:txBody>
      </p:sp>
    </p:spTree>
    <p:extLst>
      <p:ext uri="{BB962C8B-B14F-4D97-AF65-F5344CB8AC3E}">
        <p14:creationId xmlns:p14="http://schemas.microsoft.com/office/powerpoint/2010/main" val="64570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2822" y="0"/>
            <a:ext cx="12192000" cy="82439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3" name="Subtitle 2"/>
          <p:cNvSpPr>
            <a:spLocks noGrp="1"/>
          </p:cNvSpPr>
          <p:nvPr>
            <p:ph type="subTitle" idx="1"/>
          </p:nvPr>
        </p:nvSpPr>
        <p:spPr>
          <a:xfrm>
            <a:off x="-2822" y="914758"/>
            <a:ext cx="12024359" cy="5943241"/>
          </a:xfrm>
        </p:spPr>
        <p:txBody>
          <a:bodyPr>
            <a:noAutofit/>
          </a:bodyPr>
          <a:lstStyle/>
          <a:p>
            <a:pPr algn="l"/>
            <a:r>
              <a:rPr lang="en-US" sz="1200" i="1" dirty="0">
                <a:solidFill>
                  <a:schemeClr val="accent2">
                    <a:lumMod val="75000"/>
                  </a:schemeClr>
                </a:solidFill>
              </a:rPr>
              <a:t>Georgian cuisine is not only delicious and aromatic dishes, but also a whole ritual of their preparation. The knowledge of recipes, the ability to cook these various dishes gives a special and unique taste to famous dishes. Khachapuri or </a:t>
            </a:r>
            <a:r>
              <a:rPr lang="en-US" sz="1200" i="1" dirty="0" err="1">
                <a:solidFill>
                  <a:schemeClr val="accent2">
                    <a:lumMod val="75000"/>
                  </a:schemeClr>
                </a:solidFill>
              </a:rPr>
              <a:t>khinkali</a:t>
            </a:r>
            <a:r>
              <a:rPr lang="en-US" sz="1200" i="1" dirty="0">
                <a:solidFill>
                  <a:schemeClr val="accent2">
                    <a:lumMod val="75000"/>
                  </a:schemeClr>
                </a:solidFill>
              </a:rPr>
              <a:t> cooked in your own hands will have a wonderful and amazing taste. If you master this amazing art, you can not only win sincere admiration and worship of guests and household, but also as if take a piece of Georgia with you home.</a:t>
            </a:r>
            <a:endParaRPr lang="en-US" sz="1200" dirty="0">
              <a:solidFill>
                <a:schemeClr val="accent2">
                  <a:lumMod val="75000"/>
                </a:schemeClr>
              </a:solidFill>
            </a:endParaRPr>
          </a:p>
          <a:p>
            <a:pPr algn="l"/>
            <a:r>
              <a:rPr lang="en-US" sz="1200" b="1" dirty="0">
                <a:solidFill>
                  <a:schemeClr val="accent2">
                    <a:lumMod val="75000"/>
                  </a:schemeClr>
                </a:solidFill>
              </a:rPr>
              <a:t>Duration: </a:t>
            </a:r>
            <a:r>
              <a:rPr lang="en-US" sz="1200" dirty="0">
                <a:solidFill>
                  <a:schemeClr val="accent2">
                    <a:lumMod val="75000"/>
                  </a:schemeClr>
                </a:solidFill>
              </a:rPr>
              <a:t>4 hours</a:t>
            </a:r>
          </a:p>
          <a:p>
            <a:pPr algn="l"/>
            <a:r>
              <a:rPr lang="en-US" sz="1200" b="1" dirty="0">
                <a:solidFill>
                  <a:schemeClr val="accent2">
                    <a:lumMod val="75000"/>
                  </a:schemeClr>
                </a:solidFill>
              </a:rPr>
              <a:t>Type: </a:t>
            </a:r>
            <a:r>
              <a:rPr lang="en-US" sz="1200" dirty="0">
                <a:solidFill>
                  <a:schemeClr val="accent2">
                    <a:lumMod val="75000"/>
                  </a:schemeClr>
                </a:solidFill>
              </a:rPr>
              <a:t>Culinary</a:t>
            </a:r>
          </a:p>
          <a:p>
            <a:pPr algn="l"/>
            <a:r>
              <a:rPr lang="en-US" sz="1200" b="1" dirty="0">
                <a:solidFill>
                  <a:schemeClr val="accent2">
                    <a:lumMod val="75000"/>
                  </a:schemeClr>
                </a:solidFill>
              </a:rPr>
              <a:t>Worth taking with you: </a:t>
            </a:r>
            <a:r>
              <a:rPr lang="en-US" sz="1200" dirty="0">
                <a:solidFill>
                  <a:schemeClr val="accent2">
                    <a:lumMod val="75000"/>
                  </a:schemeClr>
                </a:solidFill>
              </a:rPr>
              <a:t>good mood</a:t>
            </a:r>
          </a:p>
          <a:p>
            <a:pPr algn="l"/>
            <a:r>
              <a:rPr lang="en-US" sz="1200" b="1" dirty="0">
                <a:solidFill>
                  <a:schemeClr val="accent2">
                    <a:lumMod val="75000"/>
                  </a:schemeClr>
                </a:solidFill>
              </a:rPr>
              <a:t>Time: </a:t>
            </a:r>
            <a:r>
              <a:rPr lang="en-US" sz="1200" dirty="0">
                <a:solidFill>
                  <a:schemeClr val="accent2">
                    <a:lumMod val="75000"/>
                  </a:schemeClr>
                </a:solidFill>
              </a:rPr>
              <a:t>year-round</a:t>
            </a:r>
          </a:p>
          <a:p>
            <a:pPr algn="l"/>
            <a:r>
              <a:rPr lang="en-US" sz="1200" dirty="0">
                <a:solidFill>
                  <a:schemeClr val="accent1">
                    <a:lumMod val="50000"/>
                  </a:schemeClr>
                </a:solidFill>
              </a:rPr>
              <a:t> The master class is held in the historic district of Tbilisi, Avlabari, in a small cozy house. In a small, tastefully and lovingly furnished kitchen area, the sacrament of understanding the secrets of Georgian cuisine will take place. The host of the course, Carolina, worked for a long time as a certified guide in Georgia, and therefore can tell a lot of interesting things not only about Georgian culinary traditions, but also about the history and culture of the country.</a:t>
            </a:r>
          </a:p>
          <a:p>
            <a:pPr algn="l"/>
            <a:r>
              <a:rPr lang="en-US" sz="1200" dirty="0">
                <a:solidFill>
                  <a:schemeClr val="accent1">
                    <a:lumMod val="50000"/>
                  </a:schemeClr>
                </a:solidFill>
              </a:rPr>
              <a:t>During the master classes, several dishes will be prepared.</a:t>
            </a:r>
          </a:p>
          <a:p>
            <a:pPr algn="l"/>
            <a:r>
              <a:rPr lang="en-US" sz="1200" dirty="0">
                <a:solidFill>
                  <a:schemeClr val="accent1">
                    <a:lumMod val="50000"/>
                  </a:schemeClr>
                </a:solidFill>
              </a:rPr>
              <a:t>When ordering, you should choose from the list which dishes you would like to learn how to create. Most often, guests prefer khachapuri and </a:t>
            </a:r>
            <a:r>
              <a:rPr lang="en-US" sz="1200" dirty="0" err="1">
                <a:solidFill>
                  <a:schemeClr val="accent1">
                    <a:lumMod val="50000"/>
                  </a:schemeClr>
                </a:solidFill>
              </a:rPr>
              <a:t>khinkali</a:t>
            </a:r>
            <a:r>
              <a:rPr lang="en-US" sz="1200" dirty="0">
                <a:solidFill>
                  <a:schemeClr val="accent1">
                    <a:lumMod val="50000"/>
                  </a:schemeClr>
                </a:solidFill>
              </a:rPr>
              <a:t>, but the list is much larger. This is </a:t>
            </a:r>
            <a:r>
              <a:rPr lang="en-US" sz="1200" dirty="0" err="1">
                <a:solidFill>
                  <a:schemeClr val="accent1">
                    <a:lumMod val="50000"/>
                  </a:schemeClr>
                </a:solidFill>
              </a:rPr>
              <a:t>Shkmeruli</a:t>
            </a:r>
            <a:r>
              <a:rPr lang="en-US" sz="1200" dirty="0">
                <a:solidFill>
                  <a:schemeClr val="accent1">
                    <a:lumMod val="50000"/>
                  </a:schemeClr>
                </a:solidFill>
              </a:rPr>
              <a:t> (chicken in creamy garlic sauce), </a:t>
            </a:r>
            <a:r>
              <a:rPr lang="en-US" sz="1200" dirty="0" err="1">
                <a:solidFill>
                  <a:schemeClr val="accent1">
                    <a:lumMod val="50000"/>
                  </a:schemeClr>
                </a:solidFill>
              </a:rPr>
              <a:t>Chakhokhbili</a:t>
            </a:r>
            <a:r>
              <a:rPr lang="en-US" sz="1200" dirty="0">
                <a:solidFill>
                  <a:schemeClr val="accent1">
                    <a:lumMod val="50000"/>
                  </a:schemeClr>
                </a:solidFill>
              </a:rPr>
              <a:t>, </a:t>
            </a:r>
            <a:r>
              <a:rPr lang="en-US" sz="1200" dirty="0" err="1">
                <a:solidFill>
                  <a:schemeClr val="accent1">
                    <a:lumMod val="50000"/>
                  </a:schemeClr>
                </a:solidFill>
              </a:rPr>
              <a:t>Satsivi</a:t>
            </a:r>
            <a:r>
              <a:rPr lang="en-US" sz="1200" dirty="0">
                <a:solidFill>
                  <a:schemeClr val="accent1">
                    <a:lumMod val="50000"/>
                  </a:schemeClr>
                </a:solidFill>
              </a:rPr>
              <a:t>, </a:t>
            </a:r>
            <a:r>
              <a:rPr lang="en-US" sz="1200" dirty="0" err="1">
                <a:solidFill>
                  <a:schemeClr val="accent1">
                    <a:lumMod val="50000"/>
                  </a:schemeClr>
                </a:solidFill>
              </a:rPr>
              <a:t>Kharcho</a:t>
            </a:r>
            <a:r>
              <a:rPr lang="en-US" sz="1200" dirty="0">
                <a:solidFill>
                  <a:schemeClr val="accent1">
                    <a:lumMod val="50000"/>
                  </a:schemeClr>
                </a:solidFill>
              </a:rPr>
              <a:t> with nuts, Dolma, Mushrooms on </a:t>
            </a:r>
            <a:r>
              <a:rPr lang="en-US" sz="1200" dirty="0" err="1">
                <a:solidFill>
                  <a:schemeClr val="accent1">
                    <a:lumMod val="50000"/>
                  </a:schemeClr>
                </a:solidFill>
              </a:rPr>
              <a:t>ketsi</a:t>
            </a:r>
            <a:r>
              <a:rPr lang="en-US" sz="1200" dirty="0">
                <a:solidFill>
                  <a:schemeClr val="accent1">
                    <a:lumMod val="50000"/>
                  </a:schemeClr>
                </a:solidFill>
              </a:rPr>
              <a:t> and much more.</a:t>
            </a:r>
          </a:p>
          <a:p>
            <a:pPr algn="l"/>
            <a:r>
              <a:rPr lang="en-US" sz="1200" dirty="0">
                <a:solidFill>
                  <a:schemeClr val="accent1">
                    <a:lumMod val="50000"/>
                  </a:schemeClr>
                </a:solidFill>
              </a:rPr>
              <a:t>If guests are lucky, and they will be in Tbilisi from April to June, they will be able to try their hand at cooking </a:t>
            </a:r>
            <a:r>
              <a:rPr lang="en-US" sz="1200" dirty="0" err="1">
                <a:solidFill>
                  <a:schemeClr val="accent1">
                    <a:lumMod val="50000"/>
                  </a:schemeClr>
                </a:solidFill>
              </a:rPr>
              <a:t>Chakapuli</a:t>
            </a:r>
            <a:r>
              <a:rPr lang="en-US" sz="1200" dirty="0">
                <a:solidFill>
                  <a:schemeClr val="accent1">
                    <a:lumMod val="50000"/>
                  </a:schemeClr>
                </a:solidFill>
              </a:rPr>
              <a:t>, a stewed young lamb with tkemali and herbs.</a:t>
            </a:r>
          </a:p>
          <a:p>
            <a:pPr algn="l"/>
            <a:r>
              <a:rPr lang="en-US" sz="1200" dirty="0">
                <a:solidFill>
                  <a:schemeClr val="accent1">
                    <a:lumMod val="50000"/>
                  </a:schemeClr>
                </a:solidFill>
              </a:rPr>
              <a:t>When guests gather in the kitchen or open veranda, they are already waiting for the preparation of future dishes. If you wish, you can start cooking from scratch, but then the process itself will take a little longer. During the master class, 2 to 4 dishes will be prepared (optional).</a:t>
            </a:r>
          </a:p>
          <a:p>
            <a:pPr algn="l"/>
            <a:r>
              <a:rPr lang="en-US" sz="1200" dirty="0">
                <a:solidFill>
                  <a:schemeClr val="accent1">
                    <a:lumMod val="50000"/>
                  </a:schemeClr>
                </a:solidFill>
              </a:rPr>
              <a:t>While everything is chopped, cooked and fried, and clubs of fragrant steam fill the cozy kitchen, guests are told a little about the history of Georgia and the culture of this country, interesting facts, beautiful legends and funny tales. These are real kitchen gatherings, where during cooking, everyone gathered exchanges jokes, life stories, and in this pleasant, laid-back atmosphere they learn the basics of Georgian cuisine.</a:t>
            </a:r>
          </a:p>
          <a:p>
            <a:pPr algn="l"/>
            <a:r>
              <a:rPr lang="en-US" sz="1200" dirty="0">
                <a:solidFill>
                  <a:schemeClr val="accent1">
                    <a:lumMod val="50000"/>
                  </a:schemeClr>
                </a:solidFill>
              </a:rPr>
              <a:t>And when everything is cooked, and delicious dishes exuding tantalizing aromas will occupy a worthy place on the table, among the edges of warm bread, a bottle of wine and lemonade, the final phase of the workshop will begin.</a:t>
            </a:r>
          </a:p>
          <a:p>
            <a:pPr algn="l"/>
            <a:r>
              <a:rPr lang="en-US" sz="1200" dirty="0">
                <a:solidFill>
                  <a:schemeClr val="accent1">
                    <a:lumMod val="50000"/>
                  </a:schemeClr>
                </a:solidFill>
              </a:rPr>
              <a:t>The time is coming for the Georgian feast, with all its noisy and joyful whirlwind, where one toast replaces another, the glasses clink merrily, and the dishes melt in your mouth at a magic speed.</a:t>
            </a:r>
          </a:p>
          <a:p>
            <a:pPr algn="l"/>
            <a:r>
              <a:rPr lang="en-US" sz="1200" dirty="0">
                <a:solidFill>
                  <a:schemeClr val="accent1">
                    <a:lumMod val="50000"/>
                  </a:schemeClr>
                </a:solidFill>
              </a:rPr>
              <a:t>To participate in the Georgian feast is already a real adventure. And to take part in its preparation is an unforgettable experience.</a:t>
            </a:r>
          </a:p>
          <a:p>
            <a:pPr algn="l"/>
            <a:endParaRPr lang="en-US" sz="1200" dirty="0">
              <a:solidFill>
                <a:schemeClr val="accent1">
                  <a:lumMod val="50000"/>
                </a:schemeClr>
              </a:solidFill>
            </a:endParaRPr>
          </a:p>
          <a:p>
            <a:pPr algn="l"/>
            <a:endParaRPr lang="ru-RU" sz="1200" dirty="0">
              <a:solidFill>
                <a:schemeClr val="accent1">
                  <a:lumMod val="50000"/>
                </a:schemeClr>
              </a:solidFill>
            </a:endParaRPr>
          </a:p>
        </p:txBody>
      </p:sp>
      <p:sp>
        <p:nvSpPr>
          <p:cNvPr id="14" name="TextBox 13">
            <a:extLst>
              <a:ext uri="{FF2B5EF4-FFF2-40B4-BE49-F238E27FC236}">
                <a16:creationId xmlns:a16="http://schemas.microsoft.com/office/drawing/2014/main" id="{609A4355-4CE3-4FC3-82A7-4465C121A574}"/>
              </a:ext>
            </a:extLst>
          </p:cNvPr>
          <p:cNvSpPr txBox="1"/>
          <p:nvPr/>
        </p:nvSpPr>
        <p:spPr>
          <a:xfrm>
            <a:off x="4598719" y="227529"/>
            <a:ext cx="1852174" cy="369332"/>
          </a:xfrm>
          <a:prstGeom prst="rect">
            <a:avLst/>
          </a:prstGeom>
          <a:noFill/>
        </p:spPr>
        <p:txBody>
          <a:bodyPr wrap="none" rtlCol="0">
            <a:spAutoFit/>
          </a:bodyPr>
          <a:lstStyle/>
          <a:p>
            <a:r>
              <a:rPr lang="ru-GE" b="1" dirty="0"/>
              <a:t>GEORGIAN FEAST</a:t>
            </a:r>
          </a:p>
        </p:txBody>
      </p:sp>
    </p:spTree>
    <p:extLst>
      <p:ext uri="{BB962C8B-B14F-4D97-AF65-F5344CB8AC3E}">
        <p14:creationId xmlns:p14="http://schemas.microsoft.com/office/powerpoint/2010/main" val="40103080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TotalTime>
  <Words>557</Words>
  <Application>Microsoft Office PowerPoint</Application>
  <PresentationFormat>Widescreen</PresentationFormat>
  <Paragraphs>15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12</cp:revision>
  <dcterms:created xsi:type="dcterms:W3CDTF">2019-02-04T07:01:06Z</dcterms:created>
  <dcterms:modified xsi:type="dcterms:W3CDTF">2020-04-10T07:42:09Z</dcterms:modified>
</cp:coreProperties>
</file>