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4"/>
  </p:normalViewPr>
  <p:slideViewPr>
    <p:cSldViewPr snapToGrid="0">
      <p:cViewPr varScale="1">
        <p:scale>
          <a:sx n="63" d="100"/>
          <a:sy n="63" d="100"/>
        </p:scale>
        <p:origin x="996" y="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27261-2CC7-47A7-9081-A622A7DDFD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134E50-955A-4D6B-9CD3-846B917AA6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AE7A8D-A764-4A36-8E67-588515D9DBAC}"/>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1C27F0B7-0CEE-4D86-A070-E3933D0835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5BCAC9-7AD8-4699-B48D-E970B539BB35}"/>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1288143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2B47-30B8-4DD0-832F-EDBF4DB7D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F16B5B-7787-4135-9018-C67E6BC4E9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3CB019-0E34-4BED-A4DF-23BF3BE188B6}"/>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8DFC143C-54BB-4844-9A63-9ECCE83009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0BB09C-7C3A-44C0-823F-7A3936DA2BDA}"/>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163157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A71647-7FC2-46BA-930C-1601168968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D80020-D2CC-45E3-95C4-39B335F70A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A2922C-F989-4ACB-9ADD-D448AD9B4F48}"/>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9BD01B28-48B4-436E-92E9-61A5EC5E87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956522-D157-4D9D-B122-C74DED792955}"/>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1405482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77C5F-79F9-40A1-BF6F-CAD515C08F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AB4718-6991-4CE9-93EE-7EC9C6B864E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07ACA0-9F82-4F35-A22E-C63B0DB59C47}"/>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494A5659-4754-40A2-AA75-8ED40DD300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4AF4AD-AE23-40CA-A5FF-CD36A8D368CD}"/>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314218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6D5FB-4DC6-41DD-B859-52EBEE1D49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0F751E-B49F-4BFF-AD80-70FF9C78E3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5EEBF3-EB3F-468E-B103-AB04035CED99}"/>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59894201-3C12-42D4-A7C3-FA8524AEE3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A8BE2E-97C7-40A6-AF06-9FAB455BFFF0}"/>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772184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65947-0FCC-44E7-866C-E8C2E03EA6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9D147-305D-4978-84A7-895D52EAAD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30B1C5-AAA4-4CC3-88A9-D8D323A4E15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E515D8-B4C9-4D14-AF36-2ECA255E58DF}"/>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6" name="Footer Placeholder 5">
            <a:extLst>
              <a:ext uri="{FF2B5EF4-FFF2-40B4-BE49-F238E27FC236}">
                <a16:creationId xmlns:a16="http://schemas.microsoft.com/office/drawing/2014/main" id="{AE2DBD11-B88F-425C-B796-97DB47CA5F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388EA9-FC75-4252-A863-A706C94CF0E7}"/>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281402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E447F-7BEC-49B0-A101-60922275EB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F1D903-E975-4340-A0BA-BC9FDCBFB7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2EB1DC-C0E9-4CAF-8DF7-6CA21D7D709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63EF23-303D-4EEC-B523-CA96F0B1CC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DA54C45-8CE1-4568-A01D-6FA8647086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BC3DA7-DB95-479A-B13A-5954FFAC5A46}"/>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8" name="Footer Placeholder 7">
            <a:extLst>
              <a:ext uri="{FF2B5EF4-FFF2-40B4-BE49-F238E27FC236}">
                <a16:creationId xmlns:a16="http://schemas.microsoft.com/office/drawing/2014/main" id="{A8FDDB07-5B8B-46F6-A27C-E27F5688A2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54F32B-5CB7-4189-B060-D673E4DC8BED}"/>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698604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C885-F4D4-4348-8E09-C0AAEE9DDF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EC2D49-5054-428A-A719-663D3261A73D}"/>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4" name="Footer Placeholder 3">
            <a:extLst>
              <a:ext uri="{FF2B5EF4-FFF2-40B4-BE49-F238E27FC236}">
                <a16:creationId xmlns:a16="http://schemas.microsoft.com/office/drawing/2014/main" id="{0C646F52-ED9A-4F00-82FE-FED93D853B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B09C45-C2A4-4155-B021-A961DC67C5F2}"/>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1921224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E847BD-2365-4B57-8EF5-C0C4F7DDBDF7}"/>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3" name="Footer Placeholder 2">
            <a:extLst>
              <a:ext uri="{FF2B5EF4-FFF2-40B4-BE49-F238E27FC236}">
                <a16:creationId xmlns:a16="http://schemas.microsoft.com/office/drawing/2014/main" id="{670712F1-648B-47FF-960E-034360B628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2CB187-F1A3-4CDC-A19F-26A420E1E548}"/>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3261491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E1807-0B3A-456F-9E8E-DB92BFBFE4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7F5445-8764-404D-99F1-6354ECBFAE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441672-4C1B-4816-9824-51641528D1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7C510F-BD13-418A-A994-E58BAE2EEE1A}"/>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6" name="Footer Placeholder 5">
            <a:extLst>
              <a:ext uri="{FF2B5EF4-FFF2-40B4-BE49-F238E27FC236}">
                <a16:creationId xmlns:a16="http://schemas.microsoft.com/office/drawing/2014/main" id="{E0AB9C98-E1C0-4858-A517-103034D1C6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3990B8-167B-4F39-9107-538F97B21D89}"/>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89396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3FAFC-1CB0-4E08-9161-3A58C65807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2CC2AB-03F3-4E7F-A818-F56FAF0EBA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D563E2-3982-4579-AAA2-860DC122D6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193941-DCF8-4B14-883B-8D8B7FFB72C5}"/>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6" name="Footer Placeholder 5">
            <a:extLst>
              <a:ext uri="{FF2B5EF4-FFF2-40B4-BE49-F238E27FC236}">
                <a16:creationId xmlns:a16="http://schemas.microsoft.com/office/drawing/2014/main" id="{0AB96473-3089-4B7C-9C44-D75B9A8BF9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6DF4EE-0177-4DB3-9E4E-5D0B4F5790D0}"/>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381420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FFD0A0-F6ED-460E-A2E0-06B4F1305C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3793E9-84C2-4335-8E5F-594362C292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20FCD-D3DF-4761-A214-79D1E43A1F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8834C706-38EE-452E-B3B5-8E123C3F9C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8BE339-15F8-421E-9E0D-A867D68ED9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21E7E-7AD8-483B-B0C5-22F51FD1E4A6}" type="slidenum">
              <a:rPr lang="en-US" smtClean="0"/>
              <a:t>‹#›</a:t>
            </a:fld>
            <a:endParaRPr lang="en-US"/>
          </a:p>
        </p:txBody>
      </p:sp>
    </p:spTree>
    <p:extLst>
      <p:ext uri="{BB962C8B-B14F-4D97-AF65-F5344CB8AC3E}">
        <p14:creationId xmlns:p14="http://schemas.microsoft.com/office/powerpoint/2010/main" val="64570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2822" y="0"/>
            <a:ext cx="12192000" cy="82439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3" name="Subtitle 2"/>
          <p:cNvSpPr>
            <a:spLocks noGrp="1"/>
          </p:cNvSpPr>
          <p:nvPr>
            <p:ph type="subTitle" idx="1"/>
          </p:nvPr>
        </p:nvSpPr>
        <p:spPr>
          <a:xfrm>
            <a:off x="0" y="824390"/>
            <a:ext cx="12189178" cy="4524113"/>
          </a:xfrm>
        </p:spPr>
        <p:txBody>
          <a:bodyPr>
            <a:noAutofit/>
          </a:bodyPr>
          <a:lstStyle/>
          <a:p>
            <a:pPr algn="l"/>
            <a:r>
              <a:rPr lang="en-US" sz="1200" i="1" dirty="0">
                <a:solidFill>
                  <a:schemeClr val="accent2">
                    <a:lumMod val="75000"/>
                  </a:schemeClr>
                </a:solidFill>
              </a:rPr>
              <a:t>It will be an unforgettable day in Tbilisi. You can see the unique and vibrant architectural monuments of the Georgian capital, as well as feel the beauty of Georgian dance with all your body. Nothing brings understanding of Georgian culture so much as acquaintance with national cuisine and dance traditions. We prepare comfortable shoes, a good mood and go on an excursion!</a:t>
            </a:r>
            <a:r>
              <a:rPr lang="en-US" sz="1200" dirty="0">
                <a:solidFill>
                  <a:schemeClr val="accent1">
                    <a:lumMod val="50000"/>
                  </a:schemeClr>
                </a:solidFill>
              </a:rPr>
              <a:t>  </a:t>
            </a:r>
          </a:p>
          <a:p>
            <a:pPr algn="l"/>
            <a:r>
              <a:rPr lang="en-US" sz="1200" b="1" dirty="0">
                <a:solidFill>
                  <a:schemeClr val="accent2">
                    <a:lumMod val="75000"/>
                  </a:schemeClr>
                </a:solidFill>
              </a:rPr>
              <a:t>Duration: </a:t>
            </a:r>
            <a:r>
              <a:rPr lang="en-US" sz="1200" dirty="0">
                <a:solidFill>
                  <a:schemeClr val="accent2">
                    <a:lumMod val="75000"/>
                  </a:schemeClr>
                </a:solidFill>
              </a:rPr>
              <a:t>5-6 hours</a:t>
            </a:r>
          </a:p>
          <a:p>
            <a:pPr algn="l"/>
            <a:r>
              <a:rPr lang="en-US" sz="1200" b="1" dirty="0">
                <a:solidFill>
                  <a:schemeClr val="accent2">
                    <a:lumMod val="75000"/>
                  </a:schemeClr>
                </a:solidFill>
              </a:rPr>
              <a:t>Type: </a:t>
            </a:r>
            <a:r>
              <a:rPr lang="en-US" sz="1200" dirty="0">
                <a:solidFill>
                  <a:schemeClr val="accent2">
                    <a:lumMod val="75000"/>
                  </a:schemeClr>
                </a:solidFill>
              </a:rPr>
              <a:t>walking and dance master class</a:t>
            </a:r>
          </a:p>
          <a:p>
            <a:pPr algn="l"/>
            <a:r>
              <a:rPr lang="en-US" sz="1200" b="1" dirty="0">
                <a:solidFill>
                  <a:schemeClr val="accent2">
                    <a:lumMod val="75000"/>
                  </a:schemeClr>
                </a:solidFill>
              </a:rPr>
              <a:t>Worth to take with you:</a:t>
            </a:r>
            <a:r>
              <a:rPr lang="en-US" sz="1200" dirty="0">
                <a:solidFill>
                  <a:schemeClr val="accent2">
                    <a:lumMod val="75000"/>
                  </a:schemeClr>
                </a:solidFill>
              </a:rPr>
              <a:t> good mood, comfortable shoes and clothes for the master class</a:t>
            </a:r>
          </a:p>
          <a:p>
            <a:pPr algn="l"/>
            <a:r>
              <a:rPr lang="en-US" sz="1200" b="1" dirty="0">
                <a:solidFill>
                  <a:schemeClr val="accent2">
                    <a:lumMod val="75000"/>
                  </a:schemeClr>
                </a:solidFill>
              </a:rPr>
              <a:t>Time: </a:t>
            </a:r>
            <a:r>
              <a:rPr lang="en-US" sz="1200" dirty="0">
                <a:solidFill>
                  <a:schemeClr val="accent2">
                    <a:lumMod val="75000"/>
                  </a:schemeClr>
                </a:solidFill>
              </a:rPr>
              <a:t>year-round</a:t>
            </a:r>
            <a:endParaRPr lang="en-US" sz="1200" dirty="0">
              <a:solidFill>
                <a:schemeClr val="accent1">
                  <a:lumMod val="50000"/>
                </a:schemeClr>
              </a:solidFill>
            </a:endParaRPr>
          </a:p>
          <a:p>
            <a:pPr algn="l"/>
            <a:r>
              <a:rPr lang="en-US" sz="1200" dirty="0">
                <a:solidFill>
                  <a:schemeClr val="accent1">
                    <a:lumMod val="50000"/>
                  </a:schemeClr>
                </a:solidFill>
              </a:rPr>
              <a:t>Our tour begins with a fascinating walk through picturesque Tbilisi. First we will visit the charming </a:t>
            </a:r>
            <a:r>
              <a:rPr lang="en-US" sz="1200" dirty="0" err="1">
                <a:solidFill>
                  <a:schemeClr val="accent1">
                    <a:lumMod val="50000"/>
                  </a:schemeClr>
                </a:solidFill>
              </a:rPr>
              <a:t>Rike</a:t>
            </a:r>
            <a:r>
              <a:rPr lang="en-US" sz="1200" dirty="0">
                <a:solidFill>
                  <a:schemeClr val="accent1">
                    <a:lumMod val="50000"/>
                  </a:schemeClr>
                </a:solidFill>
              </a:rPr>
              <a:t> park. Big city festivals take place here, the park itself is lined with neat paths and there are many funny and charming sculptures.</a:t>
            </a:r>
          </a:p>
          <a:p>
            <a:pPr algn="l"/>
            <a:r>
              <a:rPr lang="en-US" sz="1200" dirty="0">
                <a:solidFill>
                  <a:schemeClr val="accent1">
                    <a:lumMod val="50000"/>
                  </a:schemeClr>
                </a:solidFill>
              </a:rPr>
              <a:t>On the opposite bank of the Kura River, the Old Town is spread out with a fanciful network of narrow streets and delicate ligature of balconies.</a:t>
            </a:r>
          </a:p>
          <a:p>
            <a:pPr algn="l"/>
            <a:r>
              <a:rPr lang="en-US" sz="1200" dirty="0">
                <a:solidFill>
                  <a:schemeClr val="accent1">
                    <a:lumMod val="50000"/>
                  </a:schemeClr>
                </a:solidFill>
              </a:rPr>
              <a:t>From the </a:t>
            </a:r>
            <a:r>
              <a:rPr lang="en-US" sz="1200" dirty="0" err="1">
                <a:solidFill>
                  <a:schemeClr val="accent1">
                    <a:lumMod val="50000"/>
                  </a:schemeClr>
                </a:solidFill>
              </a:rPr>
              <a:t>Rike</a:t>
            </a:r>
            <a:r>
              <a:rPr lang="en-US" sz="1200" dirty="0">
                <a:solidFill>
                  <a:schemeClr val="accent1">
                    <a:lumMod val="50000"/>
                  </a:schemeClr>
                </a:solidFill>
              </a:rPr>
              <a:t> park on the funicular we rise to the heart of the city - </a:t>
            </a:r>
            <a:r>
              <a:rPr lang="en-US" sz="1200" dirty="0" err="1">
                <a:solidFill>
                  <a:schemeClr val="accent1">
                    <a:lumMod val="50000"/>
                  </a:schemeClr>
                </a:solidFill>
              </a:rPr>
              <a:t>Narikala</a:t>
            </a:r>
            <a:r>
              <a:rPr lang="en-US" sz="1200" dirty="0">
                <a:solidFill>
                  <a:schemeClr val="accent1">
                    <a:lumMod val="50000"/>
                  </a:schemeClr>
                </a:solidFill>
              </a:rPr>
              <a:t> fortress, which proudly raises its walls over the colorful colorful houses of the Old City. It offers stunning views of the center of the Georgian capital and the emerald belt of the river.</a:t>
            </a:r>
          </a:p>
          <a:p>
            <a:pPr algn="l"/>
            <a:r>
              <a:rPr lang="en-US" sz="1200" dirty="0">
                <a:solidFill>
                  <a:schemeClr val="accent1">
                    <a:lumMod val="50000"/>
                  </a:schemeClr>
                </a:solidFill>
              </a:rPr>
              <a:t>We walk down the narrow, cobbled streets that weave into a fancy lace on the side of a mountain to the Tbilisi Mosque, the only one in the city. Its mosaic-decorated walls rise right on the banks of a stormy stream.</a:t>
            </a:r>
          </a:p>
          <a:p>
            <a:pPr algn="l"/>
            <a:r>
              <a:rPr lang="en-US" sz="1200" dirty="0">
                <a:solidFill>
                  <a:schemeClr val="accent1">
                    <a:lumMod val="50000"/>
                  </a:schemeClr>
                </a:solidFill>
              </a:rPr>
              <a:t>Further, our path leads along the Fig Gorge, at the end of which is a picturesque waterfall.</a:t>
            </a:r>
          </a:p>
          <a:p>
            <a:pPr algn="l"/>
            <a:r>
              <a:rPr lang="en-US" sz="1200" dirty="0">
                <a:solidFill>
                  <a:schemeClr val="accent1">
                    <a:lumMod val="50000"/>
                  </a:schemeClr>
                </a:solidFill>
              </a:rPr>
              <a:t>The next object of our walking tour - "</a:t>
            </a:r>
            <a:r>
              <a:rPr lang="en-US" sz="1200" dirty="0" err="1">
                <a:solidFill>
                  <a:schemeClr val="accent1">
                    <a:lumMod val="50000"/>
                  </a:schemeClr>
                </a:solidFill>
              </a:rPr>
              <a:t>Abanotubani</a:t>
            </a:r>
            <a:r>
              <a:rPr lang="en-US" sz="1200" dirty="0">
                <a:solidFill>
                  <a:schemeClr val="accent1">
                    <a:lumMod val="50000"/>
                  </a:schemeClr>
                </a:solidFill>
              </a:rPr>
              <a:t>" (literally "bathing area") - is known for healing sulfur baths. Previously, they served as a meeting place for residents of Tbilisi. On the way, we can look into cozy open cafes and restaurants famous for their Caucasian hospitality, incredibly delicious cuisine and wines.</a:t>
            </a:r>
          </a:p>
          <a:p>
            <a:pPr algn="l"/>
            <a:r>
              <a:rPr lang="en-US" sz="1200" dirty="0">
                <a:solidFill>
                  <a:schemeClr val="accent1">
                    <a:lumMod val="50000"/>
                  </a:schemeClr>
                </a:solidFill>
              </a:rPr>
              <a:t>We will definitely walk along the pedestrian Peace Bridge, which is spread over the </a:t>
            </a:r>
            <a:r>
              <a:rPr lang="en-US" sz="1200" dirty="0" err="1">
                <a:solidFill>
                  <a:schemeClr val="accent1">
                    <a:lumMod val="50000"/>
                  </a:schemeClr>
                </a:solidFill>
              </a:rPr>
              <a:t>Mthvari</a:t>
            </a:r>
            <a:r>
              <a:rPr lang="en-US" sz="1200" dirty="0">
                <a:solidFill>
                  <a:schemeClr val="accent1">
                    <a:lumMod val="50000"/>
                  </a:schemeClr>
                </a:solidFill>
              </a:rPr>
              <a:t> River - it will certainly be remembered for its futuristic design. The Temple of </a:t>
            </a:r>
            <a:r>
              <a:rPr lang="en-US" sz="1200" dirty="0" err="1">
                <a:solidFill>
                  <a:schemeClr val="accent1">
                    <a:lumMod val="50000"/>
                  </a:schemeClr>
                </a:solidFill>
              </a:rPr>
              <a:t>Sioni</a:t>
            </a:r>
            <a:r>
              <a:rPr lang="en-US" sz="1200" dirty="0">
                <a:solidFill>
                  <a:schemeClr val="accent1">
                    <a:lumMod val="50000"/>
                  </a:schemeClr>
                </a:solidFill>
              </a:rPr>
              <a:t> (XVII century) will not remain without our attention. Previously, he served as the main Cathedral and at the same time the residence of the Patriarch-Catholicos of Georgia until the erection of the Holy Trinity Church in 2004. Also, we will definitely see the oldest surviving temples in Tbilisi - </a:t>
            </a:r>
            <a:r>
              <a:rPr lang="en-US" sz="1200" dirty="0" err="1">
                <a:solidFill>
                  <a:schemeClr val="accent1">
                    <a:lumMod val="50000"/>
                  </a:schemeClr>
                </a:solidFill>
              </a:rPr>
              <a:t>Anchiskhati</a:t>
            </a:r>
            <a:r>
              <a:rPr lang="en-US" sz="1200" dirty="0">
                <a:solidFill>
                  <a:schemeClr val="accent1">
                    <a:lumMod val="50000"/>
                  </a:schemeClr>
                </a:solidFill>
              </a:rPr>
              <a:t> (VI century BC)</a:t>
            </a:r>
          </a:p>
          <a:p>
            <a:pPr algn="l"/>
            <a:r>
              <a:rPr lang="en-US" sz="1200" dirty="0">
                <a:solidFill>
                  <a:schemeClr val="accent1">
                    <a:lumMod val="50000"/>
                  </a:schemeClr>
                </a:solidFill>
              </a:rPr>
              <a:t>Having got acquainted more closely with the architectural traditions of Tbilisi, we will go to a master class in Georgian dances. An exciting 2 hours awaits us here, filled with vivid musical rhythms.</a:t>
            </a:r>
          </a:p>
          <a:p>
            <a:pPr algn="l"/>
            <a:r>
              <a:rPr lang="en-US" sz="1200" dirty="0">
                <a:solidFill>
                  <a:schemeClr val="accent1">
                    <a:lumMod val="50000"/>
                  </a:schemeClr>
                </a:solidFill>
              </a:rPr>
              <a:t>First, we will be told some fascinating facts about the traditions of Georgian dance, which have been carefully preserved for many centuries.</a:t>
            </a:r>
          </a:p>
          <a:p>
            <a:pPr algn="l"/>
            <a:r>
              <a:rPr lang="en-US" sz="1200" dirty="0">
                <a:solidFill>
                  <a:schemeClr val="accent1">
                    <a:lumMod val="50000"/>
                  </a:schemeClr>
                </a:solidFill>
              </a:rPr>
              <a:t>After an easy warm-up, under the strict guidance of a teacher, we will comprehend stunning pa, mesmerizing movement and a whimsical drawing of Georgian dance. Time will fly by and by the end of classes you will not only learn a lot about this art form, but you can also perform the dance yourself.</a:t>
            </a:r>
          </a:p>
          <a:p>
            <a:pPr algn="l"/>
            <a:r>
              <a:rPr lang="en-US" sz="1200" dirty="0">
                <a:solidFill>
                  <a:schemeClr val="accent1">
                    <a:lumMod val="50000"/>
                  </a:schemeClr>
                </a:solidFill>
              </a:rPr>
              <a:t>Now you can safely go somewhere in the evening in order to proudly demonstrate the acquired skills to the public!</a:t>
            </a:r>
          </a:p>
          <a:p>
            <a:pPr algn="l"/>
            <a:r>
              <a:rPr lang="en-US" sz="1200" dirty="0">
                <a:solidFill>
                  <a:schemeClr val="accent1">
                    <a:lumMod val="50000"/>
                  </a:schemeClr>
                </a:solidFill>
              </a:rPr>
              <a:t> </a:t>
            </a:r>
          </a:p>
          <a:p>
            <a:pPr algn="l"/>
            <a:endParaRPr lang="en-US" sz="1200" i="1" dirty="0">
              <a:solidFill>
                <a:schemeClr val="accent1">
                  <a:lumMod val="50000"/>
                </a:schemeClr>
              </a:solidFill>
              <a:ea typeface="ヒラギノ角ゴ Pro W3" pitchFamily="124" charset="-128"/>
            </a:endParaRPr>
          </a:p>
          <a:p>
            <a:pPr algn="l"/>
            <a:endParaRPr lang="en-US" sz="1200" i="1" dirty="0">
              <a:solidFill>
                <a:schemeClr val="accent1">
                  <a:lumMod val="50000"/>
                </a:schemeClr>
              </a:solidFill>
              <a:ea typeface="ヒラギノ角ゴ Pro W3" pitchFamily="124" charset="-128"/>
            </a:endParaRPr>
          </a:p>
        </p:txBody>
      </p:sp>
      <p:sp>
        <p:nvSpPr>
          <p:cNvPr id="9" name="TextBox 8">
            <a:extLst>
              <a:ext uri="{FF2B5EF4-FFF2-40B4-BE49-F238E27FC236}">
                <a16:creationId xmlns:a16="http://schemas.microsoft.com/office/drawing/2014/main" id="{DE76197A-9C58-4302-AB2A-8A5FE7421CAD}"/>
              </a:ext>
            </a:extLst>
          </p:cNvPr>
          <p:cNvSpPr txBox="1"/>
          <p:nvPr/>
        </p:nvSpPr>
        <p:spPr>
          <a:xfrm>
            <a:off x="4424711" y="227529"/>
            <a:ext cx="2713628" cy="369332"/>
          </a:xfrm>
          <a:prstGeom prst="rect">
            <a:avLst/>
          </a:prstGeom>
          <a:noFill/>
        </p:spPr>
        <p:txBody>
          <a:bodyPr wrap="none" rtlCol="0">
            <a:spAutoFit/>
          </a:bodyPr>
          <a:lstStyle/>
          <a:p>
            <a:r>
              <a:rPr lang="ru-GE" b="1" dirty="0"/>
              <a:t>TBILISI IN DANCE RHYTHM</a:t>
            </a:r>
          </a:p>
        </p:txBody>
      </p:sp>
    </p:spTree>
    <p:extLst>
      <p:ext uri="{BB962C8B-B14F-4D97-AF65-F5344CB8AC3E}">
        <p14:creationId xmlns:p14="http://schemas.microsoft.com/office/powerpoint/2010/main" val="2500338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593</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13</cp:revision>
  <dcterms:created xsi:type="dcterms:W3CDTF">2019-02-04T07:01:06Z</dcterms:created>
  <dcterms:modified xsi:type="dcterms:W3CDTF">2020-04-10T07:49:04Z</dcterms:modified>
</cp:coreProperties>
</file>